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2"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580" r:id="rId66"/>
    <p:sldId id="1581" r:id="rId67"/>
    <p:sldId id="1582" r:id="rId68"/>
    <p:sldId id="1583"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291" r:id="rId195"/>
    <p:sldId id="1584" r:id="rId196"/>
    <p:sldId id="1461" r:id="rId197"/>
    <p:sldId id="1577" r:id="rId198"/>
    <p:sldId id="673" r:id="rId199"/>
    <p:sldId id="1470"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331"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394"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98072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3789040"/>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 </a:t>
            </a:r>
            <a:r>
              <a:rPr lang="en-IN" dirty="0">
                <a:latin typeface="Liberation Mono"/>
              </a:rPr>
              <a:t>(10), state </a:t>
            </a:r>
            <a:r>
              <a:rPr lang="en-US" dirty="0">
                <a:solidFill>
                  <a:srgbClr val="834689"/>
                </a:solidFill>
                <a:latin typeface="Liberation Mono"/>
                <a:ea typeface="Verdana" panose="020B0604030504040204" pitchFamily="34" charset="0"/>
              </a:rPr>
              <a:t>VARCHAR2 </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(1, </a:t>
            </a:r>
            <a:r>
              <a:rPr lang="en-US" dirty="0">
                <a:solidFill>
                  <a:srgbClr val="00B050"/>
                </a:solidFill>
                <a:latin typeface="Liberation Mono"/>
              </a:rPr>
              <a:t>'saleel'</a:t>
            </a:r>
            <a:r>
              <a:rPr lang="en-US" dirty="0">
                <a:latin typeface="Liberation Mono"/>
              </a:rPr>
              <a:t>, address('baroda', 'GJ’));</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err="1">
                <a:latin typeface="Liberation Mono"/>
                <a:cs typeface="Arial" panose="020B0604020202020204" pitchFamily="34" charset="0"/>
              </a:rPr>
              <a:t>n</a:t>
            </a:r>
            <a:r>
              <a:rPr lang="en-US" dirty="0" err="1">
                <a:latin typeface="Liberation Mono"/>
              </a:rPr>
              <a:t>.addr.city</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6042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4" name="Rectangle 3">
            <a:extLst>
              <a:ext uri="{FF2B5EF4-FFF2-40B4-BE49-F238E27FC236}">
                <a16:creationId xmlns:a16="http://schemas.microsoft.com/office/drawing/2014/main" id="{81D629A8-EFEA-4BD1-3061-3DB2F9E3321F}"/>
              </a:ext>
            </a:extLst>
          </p:cNvPr>
          <p:cNvSpPr/>
          <p:nvPr/>
        </p:nvSpPr>
        <p:spPr>
          <a:xfrm>
            <a:off x="191344" y="3429000"/>
            <a:ext cx="11809312"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properties: </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a:t>
            </a:r>
            <a:r>
              <a:rPr lang="en-US">
                <a:latin typeface="Palatino Linotype" panose="02040502050505030304" pitchFamily="18" charset="0"/>
              </a:rPr>
              <a:t>(unknown/missing </a:t>
            </a:r>
            <a:r>
              <a:rPr lang="en-US" dirty="0">
                <a:latin typeface="Palatino Linotype" panose="02040502050505030304" pitchFamily="18" charset="0"/>
              </a:rPr>
              <a:t>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E28C6328-499F-2A12-60CA-A3C41D97C074}"/>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33126967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61793</TotalTime>
  <Words>95682</Words>
  <Application>Microsoft Office PowerPoint</Application>
  <PresentationFormat>Widescreen</PresentationFormat>
  <Paragraphs>14263</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13987</cp:revision>
  <dcterms:created xsi:type="dcterms:W3CDTF">2015-10-09T06:09:34Z</dcterms:created>
  <dcterms:modified xsi:type="dcterms:W3CDTF">2025-08-20T07:22:10Z</dcterms:modified>
</cp:coreProperties>
</file>